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10" r:id="rId2"/>
    <p:sldId id="371" r:id="rId3"/>
    <p:sldId id="372" r:id="rId4"/>
    <p:sldId id="388" r:id="rId5"/>
    <p:sldId id="390" r:id="rId6"/>
    <p:sldId id="391" r:id="rId7"/>
    <p:sldId id="396" r:id="rId8"/>
    <p:sldId id="411" r:id="rId9"/>
    <p:sldId id="403" r:id="rId10"/>
    <p:sldId id="404" r:id="rId11"/>
    <p:sldId id="400" r:id="rId12"/>
    <p:sldId id="407" r:id="rId1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8D4B0-572C-45A3-AE54-80B1D0D3C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7CC36-C717-44BC-B769-78B08BAE3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9539-9587-4301-B67E-95AC0AB1AE28}" type="datetime1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10DB7-1A79-4178-BDA3-56B63313C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6567F-3BAD-426A-A9A9-993CA1488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96F4-88E4-4657-8104-6CB2714F7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525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BE6C49-79EE-411D-B712-38F1F5C37022}" type="datetime1">
              <a:rPr lang="en-GB" smtClean="0"/>
              <a:t>13/11/2025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BF9438-3EEF-4192-9815-F6F44770A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 sz="4400">
                <a:solidFill>
                  <a:srgbClr val="FFFFFF"/>
                </a:solidFill>
              </a:rPr>
              <a:t>Click to edit Master title style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 rtlCol="0"/>
          <a:lstStyle>
            <a:lvl1pPr marL="0" indent="0">
              <a:buNone/>
              <a:defRPr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1" y="1"/>
            <a:ext cx="2347150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32908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462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rtlCol="0" anchor="b">
            <a:noAutofit/>
          </a:bodyPr>
          <a:lstStyle/>
          <a:p>
            <a:pPr rtl="0"/>
            <a:r>
              <a:rPr lang="en-GB" sz="4400">
                <a:solidFill>
                  <a:srgbClr val="FFFFFF"/>
                </a:solidFill>
              </a:rPr>
              <a:t>Click to edit Master title style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 rtlCol="0">
            <a:normAutofit/>
          </a:bodyPr>
          <a:lstStyle/>
          <a:p>
            <a:pPr rtl="0"/>
            <a:r>
              <a:rPr lang="en-GB" sz="1400">
                <a:solidFill>
                  <a:srgbClr val="FFFFFF"/>
                </a:solidFill>
              </a:rPr>
              <a:t>Click to edit Master subtitle style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 rtlCol="0"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rtlCol="0"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subtitle style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rtlCol="0"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 rtlCol="0"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subtitle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728" y="6434560"/>
            <a:ext cx="3428012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sz="1000"/>
              <a:t>Sample Footer Text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leeldaclil.blogspot.com/2017/07/brains-o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openclipart.org/detail/178476/graduation-penguin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forest-path-autumn-fall-leaves-mood-103246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nature, night sky, northern lights">
            <a:extLst>
              <a:ext uri="{FF2B5EF4-FFF2-40B4-BE49-F238E27FC236}">
                <a16:creationId xmlns:a16="http://schemas.microsoft.com/office/drawing/2014/main" id="{973A7C7E-C448-42BB-B732-541A6CC83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273115" cy="6858000"/>
          </a:xfr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9DAE0213-8971-4F41-9E3D-5FCCD40D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</p:spPr>
        <p:txBody>
          <a:bodyPr rtlCol="0"/>
          <a:lstStyle/>
          <a:p>
            <a:pPr rtl="0"/>
            <a:r>
              <a:rPr lang="en-GB" dirty="0"/>
              <a:t>Alfie’s Facts about Stammering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23FB30D-4353-4FDD-9FA6-2C7A5AF30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/>
          <a:lstStyle/>
          <a:p>
            <a:pPr rtl="0"/>
            <a:r>
              <a:rPr lang="en-GB" dirty="0"/>
              <a:t>By Alfie</a:t>
            </a:r>
          </a:p>
          <a:p>
            <a:pPr rtl="0"/>
            <a:r>
              <a:rPr lang="en-GB" dirty="0"/>
              <a:t>Age 7</a:t>
            </a:r>
          </a:p>
        </p:txBody>
      </p:sp>
    </p:spTree>
    <p:extLst>
      <p:ext uri="{BB962C8B-B14F-4D97-AF65-F5344CB8AC3E}">
        <p14:creationId xmlns:p14="http://schemas.microsoft.com/office/powerpoint/2010/main" val="10328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1DE9-CAB6-4FC9-96EE-EE9AE9D5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Fact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1911C-D5D5-4207-8D00-1291333B9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n-GB" sz="2400" dirty="0">
                <a:latin typeface="Franklin Gothic Medium" panose="020B0603020102020204" pitchFamily="34" charset="0"/>
              </a:rPr>
              <a:t>Some studies suggest people who stammer have above-average IQ’s – I knew we were special </a:t>
            </a:r>
            <a:r>
              <a:rPr lang="en-GB" sz="2400" dirty="0">
                <a:latin typeface="Franklin Gothic Medium" panose="020B0603020102020204" pitchFamily="34" charset="0"/>
                <a:sym typeface="Wingdings" panose="05000000000000000000" pitchFamily="2" charset="2"/>
              </a:rPr>
              <a:t></a:t>
            </a:r>
          </a:p>
          <a:p>
            <a:pPr marL="0" lvl="0" indent="0" algn="ctr" rtl="0">
              <a:buNone/>
            </a:pPr>
            <a:endParaRPr lang="en-GB" sz="2400" dirty="0">
              <a:latin typeface="Franklin Gothic Medium" panose="020B0603020102020204" pitchFamily="34" charset="0"/>
            </a:endParaRPr>
          </a:p>
        </p:txBody>
      </p:sp>
      <p:pic>
        <p:nvPicPr>
          <p:cNvPr id="10" name="Content Placeholder 9" descr="A light bulb in a brain&#10;&#10;AI-generated content may be incorrect.">
            <a:extLst>
              <a:ext uri="{FF2B5EF4-FFF2-40B4-BE49-F238E27FC236}">
                <a16:creationId xmlns:a16="http://schemas.microsoft.com/office/drawing/2014/main" id="{7A64850A-B5F3-9A60-8C87-27688FC90B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7388" y="2810669"/>
            <a:ext cx="3200400" cy="3200400"/>
          </a:xfrm>
        </p:spPr>
      </p:pic>
      <p:pic>
        <p:nvPicPr>
          <p:cNvPr id="16" name="Content Placeholder 15" descr="Cartoon penguin with graduation cap and diploma&#10;&#10;AI-generated content may be incorrect.">
            <a:extLst>
              <a:ext uri="{FF2B5EF4-FFF2-40B4-BE49-F238E27FC236}">
                <a16:creationId xmlns:a16="http://schemas.microsoft.com/office/drawing/2014/main" id="{F35C5882-49F5-61CE-AE5B-D0632BEA3A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53400" y="2810669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239401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C466-2297-4C1B-8079-A514AB8D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 rtlCol="0"/>
          <a:lstStyle/>
          <a:p>
            <a:pPr rtl="0"/>
            <a:r>
              <a:rPr lang="en-GB" dirty="0"/>
              <a:t>Fact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7D86-1B97-419B-878E-C18BA725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 rtlCol="0">
            <a:normAutofit/>
          </a:bodyPr>
          <a:lstStyle/>
          <a:p>
            <a:pPr rtl="0"/>
            <a:r>
              <a:rPr lang="en-GB" sz="5400" b="1" dirty="0">
                <a:solidFill>
                  <a:schemeClr val="bg2">
                    <a:lumMod val="50000"/>
                  </a:schemeClr>
                </a:solidFill>
                <a:latin typeface="Broadway" panose="04040905080B02020502" pitchFamily="82" charset="0"/>
              </a:rPr>
              <a:t>We are part of a super special community</a:t>
            </a:r>
          </a:p>
        </p:txBody>
      </p:sp>
      <p:pic>
        <p:nvPicPr>
          <p:cNvPr id="9" name="Picture Placeholder 8" descr="Moon in the evening sky">
            <a:extLst>
              <a:ext uri="{FF2B5EF4-FFF2-40B4-BE49-F238E27FC236}">
                <a16:creationId xmlns:a16="http://schemas.microsoft.com/office/drawing/2014/main" id="{B7D17764-41DE-474B-801F-3A31C13890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6184" y="2126134"/>
            <a:ext cx="2434622" cy="2503056"/>
          </a:xfrm>
        </p:spPr>
      </p:pic>
      <p:pic>
        <p:nvPicPr>
          <p:cNvPr id="11" name="Picture Placeholder 10" descr="A picture containing sky, outdoor, stars, satellite">
            <a:extLst>
              <a:ext uri="{FF2B5EF4-FFF2-40B4-BE49-F238E27FC236}">
                <a16:creationId xmlns:a16="http://schemas.microsoft.com/office/drawing/2014/main" id="{D47600FE-FF70-4943-A9DC-B1AF91EC0C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9092" y="2118839"/>
            <a:ext cx="2432908" cy="2498880"/>
          </a:xfrm>
        </p:spPr>
      </p:pic>
      <p:pic>
        <p:nvPicPr>
          <p:cNvPr id="15" name="Picture Placeholder 14" descr="Star in the evening sky">
            <a:extLst>
              <a:ext uri="{FF2B5EF4-FFF2-40B4-BE49-F238E27FC236}">
                <a16:creationId xmlns:a16="http://schemas.microsoft.com/office/drawing/2014/main" id="{0A64F2A4-8811-44F1-825B-9D04590EB4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344" y="4503573"/>
            <a:ext cx="2434622" cy="2354427"/>
          </a:xfrm>
        </p:spPr>
      </p:pic>
      <p:pic>
        <p:nvPicPr>
          <p:cNvPr id="13" name="Picture Placeholder 12" descr="The Northern Lights ">
            <a:extLst>
              <a:ext uri="{FF2B5EF4-FFF2-40B4-BE49-F238E27FC236}">
                <a16:creationId xmlns:a16="http://schemas.microsoft.com/office/drawing/2014/main" id="{38CED09D-01FE-44EB-A655-6EC0819B709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8966" y="4507560"/>
            <a:ext cx="2434622" cy="2350439"/>
          </a:xfrm>
        </p:spPr>
      </p:pic>
    </p:spTree>
    <p:extLst>
      <p:ext uri="{BB962C8B-B14F-4D97-AF65-F5344CB8AC3E}">
        <p14:creationId xmlns:p14="http://schemas.microsoft.com/office/powerpoint/2010/main" val="63763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4B7-710C-4A57-8CFD-02AED024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00650"/>
            <a:ext cx="5618922" cy="2135921"/>
          </a:xfrm>
        </p:spPr>
        <p:txBody>
          <a:bodyPr rtlCol="0"/>
          <a:lstStyle/>
          <a:p>
            <a:pPr algn="ctr" rtl="0"/>
            <a:r>
              <a:rPr lang="en-GB" dirty="0"/>
              <a:t>Thank You for reading my facts</a:t>
            </a:r>
          </a:p>
        </p:txBody>
      </p:sp>
      <p:pic>
        <p:nvPicPr>
          <p:cNvPr id="6" name="Picture Placeholder 5" descr="The Northern Lights ">
            <a:extLst>
              <a:ext uri="{FF2B5EF4-FFF2-40B4-BE49-F238E27FC236}">
                <a16:creationId xmlns:a16="http://schemas.microsoft.com/office/drawing/2014/main" id="{331D72FC-DA58-4C81-8A6D-2766DA418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5181600" cy="6857999"/>
          </a:xfrm>
        </p:spPr>
      </p:pic>
    </p:spTree>
    <p:extLst>
      <p:ext uri="{BB962C8B-B14F-4D97-AF65-F5344CB8AC3E}">
        <p14:creationId xmlns:p14="http://schemas.microsoft.com/office/powerpoint/2010/main" val="199489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D072B0-076E-4AAF-84A8-1A907CED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 rtlCol="0"/>
          <a:lstStyle/>
          <a:p>
            <a:pPr rtl="0"/>
            <a:r>
              <a:rPr lang="en-GB" dirty="0"/>
              <a:t>Fact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7041F-5C33-40F8-A459-751AEB10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 rtlCol="0">
            <a:normAutofit/>
          </a:bodyPr>
          <a:lstStyle/>
          <a:p>
            <a:pPr algn="ctr" rtl="0"/>
            <a:r>
              <a:rPr lang="en-GB" sz="3600" b="1" dirty="0"/>
              <a:t>It is Stammer Awareness Day on the 22</a:t>
            </a:r>
            <a:r>
              <a:rPr lang="en-GB" sz="3600" b="1" baseline="30000" dirty="0"/>
              <a:t>nd</a:t>
            </a:r>
            <a:r>
              <a:rPr lang="en-GB" sz="3600" b="1" dirty="0"/>
              <a:t> October 2025</a:t>
            </a:r>
          </a:p>
        </p:txBody>
      </p:sp>
      <p:pic>
        <p:nvPicPr>
          <p:cNvPr id="12" name="Picture Placeholder 11" descr="A galaxy in space">
            <a:extLst>
              <a:ext uri="{FF2B5EF4-FFF2-40B4-BE49-F238E27FC236}">
                <a16:creationId xmlns:a16="http://schemas.microsoft.com/office/drawing/2014/main" id="{74CBA211-37A0-4CC8-ACD3-522C5BE67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4166" y="-1798"/>
            <a:ext cx="2846566" cy="2872294"/>
          </a:xfrm>
        </p:spPr>
      </p:pic>
      <p:pic>
        <p:nvPicPr>
          <p:cNvPr id="14" name="Picture Placeholder 13" descr="A spiral galaxy in space">
            <a:extLst>
              <a:ext uri="{FF2B5EF4-FFF2-40B4-BE49-F238E27FC236}">
                <a16:creationId xmlns:a16="http://schemas.microsoft.com/office/drawing/2014/main" id="{1EAE460E-5FC8-45EA-B10F-E699814E8E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733" y="-1798"/>
            <a:ext cx="2826990" cy="2854594"/>
          </a:xfrm>
        </p:spPr>
      </p:pic>
      <p:pic>
        <p:nvPicPr>
          <p:cNvPr id="18" name="Picture Placeholder 17" descr="Star in the evening sky">
            <a:extLst>
              <a:ext uri="{FF2B5EF4-FFF2-40B4-BE49-F238E27FC236}">
                <a16:creationId xmlns:a16="http://schemas.microsoft.com/office/drawing/2014/main" id="{D9F63E76-B657-482E-810D-3321F4B96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4169" y="2856391"/>
            <a:ext cx="2846565" cy="4001609"/>
          </a:xfrm>
        </p:spPr>
      </p:pic>
      <p:pic>
        <p:nvPicPr>
          <p:cNvPr id="16" name="Picture Placeholder 15" descr="The Northern Lights ">
            <a:extLst>
              <a:ext uri="{FF2B5EF4-FFF2-40B4-BE49-F238E27FC236}">
                <a16:creationId xmlns:a16="http://schemas.microsoft.com/office/drawing/2014/main" id="{0B4EBE43-9BF3-4053-9882-9A8FE1110E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6456" y="2828943"/>
            <a:ext cx="2835544" cy="4038805"/>
          </a:xfrm>
        </p:spPr>
      </p:pic>
    </p:spTree>
    <p:extLst>
      <p:ext uri="{BB962C8B-B14F-4D97-AF65-F5344CB8AC3E}">
        <p14:creationId xmlns:p14="http://schemas.microsoft.com/office/powerpoint/2010/main" val="15448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</p:spPr>
        <p:txBody>
          <a:bodyPr rtlCol="0"/>
          <a:lstStyle/>
          <a:p>
            <a:pPr rtl="0"/>
            <a:r>
              <a:rPr lang="en-GB" dirty="0"/>
              <a:t>Fact 2</a:t>
            </a:r>
          </a:p>
        </p:txBody>
      </p:sp>
      <p:pic>
        <p:nvPicPr>
          <p:cNvPr id="8" name="Picture Placeholder 7" descr="A picture containing sky, outdoor, sunset, sun, satellite">
            <a:extLst>
              <a:ext uri="{FF2B5EF4-FFF2-40B4-BE49-F238E27FC236}">
                <a16:creationId xmlns:a16="http://schemas.microsoft.com/office/drawing/2014/main" id="{1424FF41-F655-4118-95E4-CC03D48966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483" y="0"/>
            <a:ext cx="2773332" cy="2202508"/>
          </a:xfrm>
        </p:spPr>
      </p:pic>
      <p:pic>
        <p:nvPicPr>
          <p:cNvPr id="10" name="Picture Placeholder 9" descr="A picture containing sky, outdoor, stars, satellite">
            <a:extLst>
              <a:ext uri="{FF2B5EF4-FFF2-40B4-BE49-F238E27FC236}">
                <a16:creationId xmlns:a16="http://schemas.microsoft.com/office/drawing/2014/main" id="{9CB36CBF-780F-44BF-90F7-7C2E32629C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484" y="2202508"/>
            <a:ext cx="2773332" cy="2327746"/>
          </a:xfrm>
        </p:spPr>
      </p:pic>
      <p:pic>
        <p:nvPicPr>
          <p:cNvPr id="12" name="Picture Placeholder 11" descr="Star in the evening sky">
            <a:extLst>
              <a:ext uri="{FF2B5EF4-FFF2-40B4-BE49-F238E27FC236}">
                <a16:creationId xmlns:a16="http://schemas.microsoft.com/office/drawing/2014/main" id="{09C1E283-54F6-4BE3-BD4B-B4C5888D08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484" y="4530254"/>
            <a:ext cx="2773332" cy="232774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 rtlCol="0"/>
          <a:lstStyle/>
          <a:p>
            <a:pPr algn="ctr" rtl="0"/>
            <a:r>
              <a:rPr lang="en-GB" sz="3200" b="1" dirty="0"/>
              <a:t>This is the Stammering Pride Flag</a:t>
            </a:r>
          </a:p>
          <a:p>
            <a:pPr rt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1B599-4EBA-D51F-8568-E962A75AF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07" y="3789127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1ED9-04DB-4CDE-9061-CBB220C8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 rtlCol="0"/>
          <a:lstStyle/>
          <a:p>
            <a:pPr rtl="0"/>
            <a:r>
              <a:rPr lang="en-GB" dirty="0"/>
              <a:t>Fact 3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Placeholder 5" descr="Moon in the evening sky">
            <a:extLst>
              <a:ext uri="{FF2B5EF4-FFF2-40B4-BE49-F238E27FC236}">
                <a16:creationId xmlns:a16="http://schemas.microsoft.com/office/drawing/2014/main" id="{F5199BAF-8671-4A5C-B912-4B2556FF9B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7901" y="1"/>
            <a:ext cx="6134099" cy="68579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A4225-B20B-B41C-8AE7-FB4129350B58}"/>
              </a:ext>
            </a:extLst>
          </p:cNvPr>
          <p:cNvSpPr txBox="1"/>
          <p:nvPr/>
        </p:nvSpPr>
        <p:spPr>
          <a:xfrm>
            <a:off x="1164771" y="3903258"/>
            <a:ext cx="9840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Source Sans Pro Black" panose="020F0502020204030204" pitchFamily="34" charset="0"/>
              </a:rPr>
              <a:t>Jessie </a:t>
            </a:r>
            <a:r>
              <a:rPr lang="en-GB" sz="3600" dirty="0" err="1">
                <a:latin typeface="Source Sans Pro Black" panose="020F0502020204030204" pitchFamily="34" charset="0"/>
              </a:rPr>
              <a:t>Yendle</a:t>
            </a:r>
            <a:r>
              <a:rPr lang="en-GB" sz="3600" dirty="0">
                <a:latin typeface="Source Sans Pro Black" panose="020F0502020204030204" pitchFamily="34" charset="0"/>
              </a:rPr>
              <a:t> is campaigning to help people with a stammer. She wants the UK Government to introduce a universal symbol for a </a:t>
            </a:r>
            <a:r>
              <a:rPr lang="en-GB" sz="3600">
                <a:latin typeface="Source Sans Pro Black" panose="020F0502020204030204" pitchFamily="34" charset="0"/>
              </a:rPr>
              <a:t>speech difference.</a:t>
            </a:r>
            <a:endParaRPr lang="en-GB" sz="3600" dirty="0">
              <a:latin typeface="Source Sans Pro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7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A0FD-000E-4BE6-AF65-BB86C656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/>
          <a:lstStyle/>
          <a:p>
            <a:pPr rtl="0"/>
            <a:r>
              <a:rPr lang="en-GB" dirty="0"/>
              <a:t>Fact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C7A87-AF9E-E200-BE8B-1BD70461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Famous People I have seen on the TV who have a stammer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Ed Sheeran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Ed Balls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Charlies Darwin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Joao Gomes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Ken Sema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Luke Ayling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0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B972-6BD6-47D1-9E78-CE35D79F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/>
          <a:lstStyle/>
          <a:p>
            <a:pPr rtl="0"/>
            <a:r>
              <a:rPr lang="en-GB" dirty="0"/>
              <a:t>Fact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A503C4-2659-E565-04BF-A1DAD04B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>
                <a:latin typeface="Broadway" panose="04040905080B02020502" pitchFamily="82" charset="0"/>
              </a:rPr>
              <a:t>Around 8% of children will stammer at some point in their lives</a:t>
            </a:r>
          </a:p>
        </p:txBody>
      </p:sp>
    </p:spTree>
    <p:extLst>
      <p:ext uri="{BB962C8B-B14F-4D97-AF65-F5344CB8AC3E}">
        <p14:creationId xmlns:p14="http://schemas.microsoft.com/office/powerpoint/2010/main" val="127947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74EFDE-BA5F-45C9-82A2-B73BB548F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7012930" cy="3423684"/>
          </a:xfrm>
        </p:spPr>
        <p:txBody>
          <a:bodyPr rtlCol="0" anchor="b" anchorCtr="0"/>
          <a:lstStyle/>
          <a:p>
            <a:r>
              <a:rPr lang="en-GB" b="1" dirty="0"/>
              <a:t> 2025 STAMMA Annual General Meeting (AGM) is on Saturday 22</a:t>
            </a:r>
            <a:r>
              <a:rPr lang="en-GB" b="1" baseline="30000" dirty="0"/>
              <a:t>nd</a:t>
            </a:r>
            <a:r>
              <a:rPr lang="en-GB" b="1" dirty="0"/>
              <a:t> November in London</a:t>
            </a: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6DBFEE-49C8-4A03-9DB6-00EECA975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 rtlCol="0">
            <a:normAutofit/>
          </a:bodyPr>
          <a:lstStyle/>
          <a:p>
            <a:pPr rtl="0"/>
            <a:r>
              <a:rPr lang="en-GB" sz="4800" b="1" dirty="0"/>
              <a:t>Fact 6</a:t>
            </a:r>
          </a:p>
        </p:txBody>
      </p:sp>
      <p:pic>
        <p:nvPicPr>
          <p:cNvPr id="13" name="Picture Placeholder 12" descr="The Northern Lights ">
            <a:extLst>
              <a:ext uri="{FF2B5EF4-FFF2-40B4-BE49-F238E27FC236}">
                <a16:creationId xmlns:a16="http://schemas.microsoft.com/office/drawing/2014/main" id="{36B7155F-34CC-4B9E-A9FB-FA34CA0B36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1"/>
            <a:ext cx="4267200" cy="6858000"/>
          </a:xfrm>
        </p:spPr>
      </p:pic>
    </p:spTree>
    <p:extLst>
      <p:ext uri="{BB962C8B-B14F-4D97-AF65-F5344CB8AC3E}">
        <p14:creationId xmlns:p14="http://schemas.microsoft.com/office/powerpoint/2010/main" val="404716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4C88-9468-43F0-84FE-87E6F899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/>
          <a:lstStyle/>
          <a:p>
            <a:pPr rtl="0"/>
            <a:r>
              <a:rPr lang="en-GB" dirty="0"/>
              <a:t>Fact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4716A-8AAA-3A9A-3280-E54C0524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rgbClr val="0070C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Stammering is more common in boys than girls</a:t>
            </a:r>
          </a:p>
        </p:txBody>
      </p:sp>
    </p:spTree>
    <p:extLst>
      <p:ext uri="{BB962C8B-B14F-4D97-AF65-F5344CB8AC3E}">
        <p14:creationId xmlns:p14="http://schemas.microsoft.com/office/powerpoint/2010/main" val="56835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Fact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122126" cy="823912"/>
          </a:xfrm>
        </p:spPr>
        <p:txBody>
          <a:bodyPr rtlCol="0"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important to limit screen time and spends lots of time in the fresh air and in nature</a:t>
            </a:r>
          </a:p>
          <a:p>
            <a:pPr algn="ctr" rt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endParaRPr lang="en-GB" dirty="0"/>
          </a:p>
        </p:txBody>
      </p:sp>
      <p:pic>
        <p:nvPicPr>
          <p:cNvPr id="11" name="Content Placeholder 10" descr="A path in a forest with trees and leaves&#10;&#10;AI-generated content may be incorrect.">
            <a:extLst>
              <a:ext uri="{FF2B5EF4-FFF2-40B4-BE49-F238E27FC236}">
                <a16:creationId xmlns:a16="http://schemas.microsoft.com/office/drawing/2014/main" id="{622A18EF-FCBC-12E9-A286-A59066AA57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8506" y="2373993"/>
            <a:ext cx="7344689" cy="3554413"/>
          </a:xfrm>
        </p:spPr>
      </p:pic>
    </p:spTree>
    <p:extLst>
      <p:ext uri="{BB962C8B-B14F-4D97-AF65-F5344CB8AC3E}">
        <p14:creationId xmlns:p14="http://schemas.microsoft.com/office/powerpoint/2010/main" val="4107789351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93.tgt.Office_50301524_TF89118109_Win32_OJ112196119" id="{DD9F22B7-EB13-4537-B5DE-235EAF431E11}" vid="{2669E526-CAFD-4480-8D09-AF6D4F4D3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{F9BF0A7F-8AC6-413F-9E2E-B4B609F75B45}tf89118109_win32</Template>
  <TotalTime>0</TotalTime>
  <Words>181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ADLaM Display</vt:lpstr>
      <vt:lpstr>Arial</vt:lpstr>
      <vt:lpstr>Arial Nova Light</vt:lpstr>
      <vt:lpstr>Broadway</vt:lpstr>
      <vt:lpstr>Calibri</vt:lpstr>
      <vt:lpstr>Comic Sans MS</vt:lpstr>
      <vt:lpstr>Elephant</vt:lpstr>
      <vt:lpstr>Franklin Gothic Medium</vt:lpstr>
      <vt:lpstr>Source Sans Pro Black</vt:lpstr>
      <vt:lpstr>ModOverlayVTI</vt:lpstr>
      <vt:lpstr>Alfie’s Facts about Stammering</vt:lpstr>
      <vt:lpstr>Fact 1</vt:lpstr>
      <vt:lpstr>Fact 2</vt:lpstr>
      <vt:lpstr>Fact 3 </vt:lpstr>
      <vt:lpstr>Fact 4</vt:lpstr>
      <vt:lpstr>Fact 5</vt:lpstr>
      <vt:lpstr> 2025 STAMMA Annual General Meeting (AGM) is on Saturday 22nd November in London</vt:lpstr>
      <vt:lpstr>Fact 7</vt:lpstr>
      <vt:lpstr>Fact 8</vt:lpstr>
      <vt:lpstr>Fact 9</vt:lpstr>
      <vt:lpstr>Fact 10</vt:lpstr>
      <vt:lpstr>Thank You for reading my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2025-11-13T09:48:25Z</dcterms:created>
  <dcterms:modified xsi:type="dcterms:W3CDTF">2025-11-13T09:48:34Z</dcterms:modified>
</cp:coreProperties>
</file>